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A15987-00BA-4F2F-B0EE-D821B443A371}" type="datetimeFigureOut">
              <a:rPr lang="en-US" smtClean="0"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FFDE13-1312-4656-A37F-292572E173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Non-Poetry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Movements</a:t>
            </a:r>
          </a:p>
          <a:p>
            <a:pPr lvl="1"/>
            <a:r>
              <a:rPr lang="en-US" dirty="0" smtClean="0"/>
              <a:t>Edwardian</a:t>
            </a:r>
          </a:p>
          <a:p>
            <a:pPr lvl="1"/>
            <a:r>
              <a:rPr lang="en-US" dirty="0" smtClean="0"/>
              <a:t>Georgian</a:t>
            </a:r>
          </a:p>
          <a:p>
            <a:pPr lvl="1"/>
            <a:r>
              <a:rPr lang="en-US" dirty="0" smtClean="0"/>
              <a:t>Modern</a:t>
            </a:r>
          </a:p>
          <a:p>
            <a:pPr lvl="1"/>
            <a:r>
              <a:rPr lang="en-US" dirty="0" err="1" smtClean="0"/>
              <a:t>Absurdism</a:t>
            </a:r>
            <a:endParaRPr lang="en-US" dirty="0" smtClean="0"/>
          </a:p>
          <a:p>
            <a:pPr lvl="1"/>
            <a:r>
              <a:rPr lang="en-US" dirty="0" smtClean="0"/>
              <a:t>Post-modern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</a:p>
          <a:p>
            <a:pPr lvl="1"/>
            <a:r>
              <a:rPr lang="en-US" dirty="0" smtClean="0"/>
              <a:t>Uncertainties of society</a:t>
            </a:r>
          </a:p>
          <a:p>
            <a:pPr lvl="1"/>
            <a:r>
              <a:rPr lang="en-US" dirty="0" smtClean="0"/>
              <a:t>Desire for change</a:t>
            </a:r>
          </a:p>
          <a:p>
            <a:pPr lvl="1"/>
            <a:r>
              <a:rPr lang="en-US" dirty="0" smtClean="0"/>
              <a:t>Injustices and hypocrisies of governing body</a:t>
            </a:r>
            <a:endParaRPr lang="en-US" dirty="0"/>
          </a:p>
        </p:txBody>
      </p:sp>
      <p:pic>
        <p:nvPicPr>
          <p:cNvPr id="59394" name="Picture 2" descr="http://www.freewebs.com/wordcitizen22/PartyTime/JamesJoy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267200"/>
            <a:ext cx="1828800" cy="2443316"/>
          </a:xfrm>
          <a:prstGeom prst="rect">
            <a:avLst/>
          </a:prstGeom>
          <a:noFill/>
        </p:spPr>
      </p:pic>
      <p:pic>
        <p:nvPicPr>
          <p:cNvPr id="59396" name="Picture 4" descr="http://www.sillyconvalley.net/images/304_Aldous_Huxley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267200"/>
            <a:ext cx="1752600" cy="2369470"/>
          </a:xfrm>
          <a:prstGeom prst="rect">
            <a:avLst/>
          </a:prstGeom>
          <a:noFill/>
        </p:spPr>
      </p:pic>
      <p:pic>
        <p:nvPicPr>
          <p:cNvPr id="59398" name="Picture 6" descr="http://blog.syracuse.com/shelflife/orwe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267200"/>
            <a:ext cx="1802011" cy="2361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</TotalTime>
  <Words>21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Oriel</vt:lpstr>
      <vt:lpstr>Non-Poetry Movements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20th Century</dc:title>
  <dc:creator>Christeena</dc:creator>
  <cp:lastModifiedBy>Christeena</cp:lastModifiedBy>
  <cp:revision>2</cp:revision>
  <dcterms:created xsi:type="dcterms:W3CDTF">2009-12-06T18:57:14Z</dcterms:created>
  <dcterms:modified xsi:type="dcterms:W3CDTF">2009-12-06T19:13:05Z</dcterms:modified>
</cp:coreProperties>
</file>